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Nunit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671dc71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671dc71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b74e46e80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b74e46e80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b3f948477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5b3f948477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b7c97f3e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b7c97f3e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b7c97f3e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b7c97f3e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6c4bdf51e_1_2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6c4bdf51e_1_2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76c4bdf51e_1_2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76c4bdf51e_1_2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6c4bdf51e_1_2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76c4bdf51e_1_2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7a033e417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7a033e417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6c4bdf51e_1_2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76c4bdf51e_1_2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6c4bdf51e_1_2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76c4bdf51e_1_2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6c4bdf51e_1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6c4bdf51e_1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027bb1e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027bb1e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6c4bdf51e_1_2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76c4bdf51e_1_2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6c4bdf51e_1_2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6c4bdf51e_1_2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6c4bdf5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6c4bdf5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6c4bdf5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76c4bdf5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6c4bdf51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6c4bdf51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6c4bdf51e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76c4bdf51e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6c4bdf51e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6c4bdf51e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6c4bdf51e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6c4bdf51e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76c4bdf51e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76c4bdf51e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b74e46e80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b74e46e80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7a033e417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77a033e417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6c4bdf51e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6c4bdf51e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6c4bdf51e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76c4bdf51e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76c4bdf51e_1_2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76c4bdf51e_1_2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b74e46e80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5b74e46e80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7a033e417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77a033e417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6c4bdf51e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76c4bdf51e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b3f948477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5b3f948477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6c4bdf51e_1_2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6c4bdf51e_1_2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b74e46e80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b74e46e80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6c4bdf51e_1_2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6c4bdf51e_1_2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put an image for god sake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b3f94847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b3f94847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b3f94847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b3f94847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b74e46e8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b74e46e80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rewingTechnologies/QuickLearning/wiki/Hom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209675"/>
            <a:ext cx="75438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3816100" y="4334375"/>
            <a:ext cx="51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2022 CAPSTONE PROJECT</a:t>
            </a:r>
            <a:endParaRPr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BY:- PROF HENRY WONG</a:t>
            </a:r>
            <a:endParaRPr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2667000" y="228600"/>
            <a:ext cx="178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-2:</a:t>
            </a:r>
            <a:endParaRPr sz="25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4750400" y="229050"/>
            <a:ext cx="3967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:- David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Teacher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:- 29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teaches Mathematics.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teacher, it’s his responsibility to prepare lesson plans and make courses available to the students on time and collect deliverables from the student.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grading them accordingly in the given time frame.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with this he has to maintain the progress report of each student.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annually grade report for each student.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98000"/>
            <a:ext cx="3027875" cy="26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" y="632250"/>
            <a:ext cx="1845975" cy="40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2667000" y="207375"/>
            <a:ext cx="193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-3:</a:t>
            </a:r>
            <a:endParaRPr sz="25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4302400" y="632250"/>
            <a:ext cx="42876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Dom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Role/Job Description :- Student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:- 19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student, it is his responsibility to manage his course work and keep track of his deadlines.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 the requirements to receive the desired grades.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Completing a degree that will help him reach his career goal.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accepted at his top choice of college.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975"/>
            <a:ext cx="8794750" cy="474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ctrTitle"/>
          </p:nvPr>
        </p:nvSpPr>
        <p:spPr>
          <a:xfrm>
            <a:off x="1484550" y="779675"/>
            <a:ext cx="61749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98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VIABLE PRODUCT(MVP)</a:t>
            </a:r>
            <a:endParaRPr sz="332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1"/>
          </p:nvPr>
        </p:nvSpPr>
        <p:spPr>
          <a:xfrm>
            <a:off x="1262400" y="1684525"/>
            <a:ext cx="6619200" cy="29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D0D0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User can login into the application with valid credentials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Registration/Signup 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can register into application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Homepage -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can view the course 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Logout 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can log out from the application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course 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can add the courses into the application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course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can delete the courses from the application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Courses selected by the students are stored in the cart. 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body" idx="4294967295"/>
          </p:nvPr>
        </p:nvSpPr>
        <p:spPr>
          <a:xfrm>
            <a:off x="3354438" y="276050"/>
            <a:ext cx="24351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 b="1">
                <a:solidFill>
                  <a:srgbClr val="0D0D0D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endParaRPr sz="2750" b="1">
              <a:solidFill>
                <a:srgbClr val="0D0D0D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7" y="864925"/>
            <a:ext cx="1218449" cy="110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75" y="2171700"/>
            <a:ext cx="1327175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25" y="2140325"/>
            <a:ext cx="1447800" cy="9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0025" y="864925"/>
            <a:ext cx="1519775" cy="1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8200" y="2197400"/>
            <a:ext cx="1770600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0725" y="977150"/>
            <a:ext cx="1447800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2675" y="2091000"/>
            <a:ext cx="1586700" cy="10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125" y="3368325"/>
            <a:ext cx="1586700" cy="1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21325" y="3437975"/>
            <a:ext cx="1770600" cy="9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67600" y="3246950"/>
            <a:ext cx="1665100" cy="12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05275" y="914400"/>
            <a:ext cx="1519775" cy="9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54600" y="3207125"/>
            <a:ext cx="1770600" cy="12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 idx="4294967295"/>
          </p:nvPr>
        </p:nvSpPr>
        <p:spPr>
          <a:xfrm>
            <a:off x="2025900" y="342175"/>
            <a:ext cx="5092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Conceptual Architecture Diagram</a:t>
            </a:r>
            <a:endParaRPr>
              <a:solidFill>
                <a:srgbClr val="0D0D0D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25" y="925875"/>
            <a:ext cx="7578300" cy="38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25" y="1400725"/>
            <a:ext cx="7901576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>
            <a:spLocks noGrp="1"/>
          </p:cNvSpPr>
          <p:nvPr>
            <p:ph type="ctrTitle"/>
          </p:nvPr>
        </p:nvSpPr>
        <p:spPr>
          <a:xfrm>
            <a:off x="840450" y="504275"/>
            <a:ext cx="47289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chemeClr val="dk1"/>
                </a:highlight>
              </a:rPr>
              <a:t>Sequence Diagram</a:t>
            </a:r>
            <a:endParaRPr>
              <a:solidFill>
                <a:srgbClr val="0D0D0D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193525"/>
            <a:ext cx="8742652" cy="474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00" y="1275000"/>
            <a:ext cx="3576150" cy="34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8275" y="1275000"/>
            <a:ext cx="4086451" cy="349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5" y="199025"/>
            <a:ext cx="8723850" cy="47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3611850" y="387050"/>
            <a:ext cx="1920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Sprint Schedule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0" y="213975"/>
            <a:ext cx="8742726" cy="4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ctrTitle"/>
          </p:nvPr>
        </p:nvSpPr>
        <p:spPr>
          <a:xfrm>
            <a:off x="1858703" y="3750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631200" y="1638400"/>
            <a:ext cx="7708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the project to be successful, there must be interaction, attendance, cooperation, teamwork, and attention from every team member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meeting's goals are to assess our progress toward our deadlines, agree on future directions, remove obstacles, and coordinate next steps for development.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Discussions about timely submission. Making note of significant dates. Getting all the events added to a group calendar.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Factors to Consider: volunteers, experience, expertise, desire to learn and work, etc.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Verify client needs, i.e., consider and research all the elements that our project would require from the client's perspective. Describe the dangers.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00" y="197825"/>
            <a:ext cx="8753625" cy="47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327525" y="56025"/>
            <a:ext cx="2374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latin typeface="Times New Roman"/>
                <a:ea typeface="Times New Roman"/>
                <a:cs typeface="Times New Roman"/>
                <a:sym typeface="Times New Roman"/>
              </a:rPr>
              <a:t>User Stories</a:t>
            </a:r>
            <a:endParaRPr sz="2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400" y="599450"/>
            <a:ext cx="7275200" cy="39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00" y="586750"/>
            <a:ext cx="8453124" cy="38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ctrTitle"/>
          </p:nvPr>
        </p:nvSpPr>
        <p:spPr>
          <a:xfrm>
            <a:off x="1317875" y="128900"/>
            <a:ext cx="6168600" cy="10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Velocity Chart</a:t>
            </a:r>
            <a:endParaRPr sz="25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1"/>
          </p:nvPr>
        </p:nvSpPr>
        <p:spPr>
          <a:xfrm>
            <a:off x="5479225" y="940050"/>
            <a:ext cx="31014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bar below describes the growth of our project during 28th Sept - 26th Oct 2022.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chart shows more in depth analysis of timeline productivity where our team was able to keep up the deliverance with the expectation.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25" y="1149325"/>
            <a:ext cx="4981798" cy="37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675" y="2860475"/>
            <a:ext cx="3155200" cy="20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225" y="1090363"/>
            <a:ext cx="5139026" cy="38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225" y="1090375"/>
            <a:ext cx="5139026" cy="385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ctrTitle"/>
          </p:nvPr>
        </p:nvSpPr>
        <p:spPr>
          <a:xfrm>
            <a:off x="1317875" y="52700"/>
            <a:ext cx="6168600" cy="10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Burndown Diagram</a:t>
            </a:r>
            <a:endParaRPr sz="25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6"/>
          <p:cNvSpPr txBox="1">
            <a:spLocks noGrp="1"/>
          </p:cNvSpPr>
          <p:nvPr>
            <p:ph type="subTitle" idx="1"/>
          </p:nvPr>
        </p:nvSpPr>
        <p:spPr>
          <a:xfrm>
            <a:off x="5949250" y="915100"/>
            <a:ext cx="2591100" cy="3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Team has always managed to stay ahead of time to not miss with any deadlines or dues.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 line is the benchmark to hold on as a reference.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2600"/>
            <a:ext cx="5331333" cy="39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613" y="716375"/>
            <a:ext cx="6920625" cy="383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3312775" y="152575"/>
            <a:ext cx="187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Product Cycle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675" y="196150"/>
            <a:ext cx="6545274" cy="47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475" y="217950"/>
            <a:ext cx="6309525" cy="471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00" y="196150"/>
            <a:ext cx="8358200" cy="47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525" y="217950"/>
            <a:ext cx="5998824" cy="46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599350" y="130775"/>
            <a:ext cx="307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Product Development Cycle: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365425" y="205825"/>
            <a:ext cx="85206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Accountabilities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311700" y="302550"/>
            <a:ext cx="8520600" cy="47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</a:t>
            </a: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AMIT BHAYAL               ANKUSH GURHANI           GENIUS MACHADO </a:t>
            </a: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(Software Developer)           (Software Developer)            (Software Developer)</a:t>
            </a: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</a:t>
            </a:r>
            <a:r>
              <a:rPr lang="en" sz="1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SHARANYA DAVE</a:t>
            </a: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r>
              <a:rPr lang="en" sz="1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SRAVANI EATA                    USHA TIRUMALASETTY  </a:t>
            </a:r>
            <a:endParaRPr sz="10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</a:t>
            </a:r>
            <a:r>
              <a:rPr lang="en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(Database Administrator)       (Business Analyst/Software Tester)     (Software Tester / SDE 2)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l="54530" t="25328" r="5643"/>
          <a:stretch/>
        </p:blipFill>
        <p:spPr>
          <a:xfrm>
            <a:off x="877400" y="573025"/>
            <a:ext cx="1243776" cy="15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4">
            <a:alphaModFix/>
          </a:blip>
          <a:srcRect l="25206" t="42498" r="17348"/>
          <a:stretch/>
        </p:blipFill>
        <p:spPr>
          <a:xfrm>
            <a:off x="2289250" y="573025"/>
            <a:ext cx="1309275" cy="15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5">
            <a:alphaModFix/>
          </a:blip>
          <a:srcRect l="8453" t="10222" r="11418" b="21443"/>
          <a:stretch/>
        </p:blipFill>
        <p:spPr>
          <a:xfrm>
            <a:off x="3497350" y="2858625"/>
            <a:ext cx="1412125" cy="17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 rotWithShape="1">
          <a:blip r:embed="rId6">
            <a:alphaModFix/>
          </a:blip>
          <a:srcRect l="23058" t="28817" r="28120" b="22273"/>
          <a:stretch/>
        </p:blipFill>
        <p:spPr>
          <a:xfrm>
            <a:off x="5387563" y="2858625"/>
            <a:ext cx="1309275" cy="17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 rotWithShape="1">
          <a:blip r:embed="rId7">
            <a:alphaModFix/>
          </a:blip>
          <a:srcRect l="6444" t="41859" r="43129" b="5160"/>
          <a:stretch/>
        </p:blipFill>
        <p:spPr>
          <a:xfrm>
            <a:off x="7270325" y="2861900"/>
            <a:ext cx="1243776" cy="17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8200" y="573025"/>
            <a:ext cx="1165950" cy="158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00" y="211950"/>
            <a:ext cx="8727775" cy="47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3"/>
          <p:cNvSpPr txBox="1"/>
          <p:nvPr/>
        </p:nvSpPr>
        <p:spPr>
          <a:xfrm>
            <a:off x="337825" y="283325"/>
            <a:ext cx="249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Product Backlog: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75" y="787150"/>
            <a:ext cx="7504448" cy="361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575"/>
            <a:ext cx="4696875" cy="20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3525"/>
            <a:ext cx="4762250" cy="25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225" y="294050"/>
            <a:ext cx="3782549" cy="20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342900"/>
            <a:ext cx="85725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</a:t>
            </a:r>
            <a:r>
              <a:rPr lang="en" sz="2720" b="1">
                <a:latin typeface="Times New Roman"/>
                <a:ea typeface="Times New Roman"/>
                <a:cs typeface="Times New Roman"/>
                <a:sym typeface="Times New Roman"/>
              </a:rPr>
              <a:t> WRONG</a:t>
            </a:r>
            <a:r>
              <a:rPr lang="en" sz="27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?</a:t>
            </a:r>
            <a:endParaRPr sz="272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46"/>
          <p:cNvSpPr txBox="1">
            <a:spLocks noGrp="1"/>
          </p:cNvSpPr>
          <p:nvPr>
            <p:ph type="body" idx="1"/>
          </p:nvPr>
        </p:nvSpPr>
        <p:spPr>
          <a:xfrm>
            <a:off x="311700" y="184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automation of tasks.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Enabling Version control.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Flooding the system with unwanted tools.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Submission of user stories were delayed this time.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Schedule not matching.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</a:t>
            </a:r>
            <a:r>
              <a:rPr lang="en" sz="2720" b="1">
                <a:latin typeface="Times New Roman"/>
                <a:ea typeface="Times New Roman"/>
                <a:cs typeface="Times New Roman"/>
                <a:sym typeface="Times New Roman"/>
              </a:rPr>
              <a:t> RIGHT</a:t>
            </a:r>
            <a:r>
              <a:rPr lang="en" sz="27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?</a:t>
            </a:r>
            <a:endParaRPr sz="272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47"/>
          <p:cNvSpPr txBox="1">
            <a:spLocks noGrp="1"/>
          </p:cNvSpPr>
          <p:nvPr>
            <p:ph type="body" idx="1"/>
          </p:nvPr>
        </p:nvSpPr>
        <p:spPr>
          <a:xfrm>
            <a:off x="311700" y="184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 a open communication channel.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 a clear vision.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Recognizing and motivating each other.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did our research on all the topics including the tools and technologies used.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Adapting to the new communication channels(Slack, Jira).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/>
        </p:nvSpPr>
        <p:spPr>
          <a:xfrm>
            <a:off x="711775" y="802325"/>
            <a:ext cx="75876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Times New Roman"/>
                <a:ea typeface="Times New Roman"/>
                <a:cs typeface="Times New Roman"/>
                <a:sym typeface="Times New Roman"/>
              </a:rPr>
              <a:t>Happy 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Times New Roman"/>
                <a:ea typeface="Times New Roman"/>
                <a:cs typeface="Times New Roman"/>
                <a:sym typeface="Times New Roman"/>
              </a:rPr>
              <a:t>Learning!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0" y="1299450"/>
            <a:ext cx="2554950" cy="25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>
            <a:spLocks noGrp="1"/>
          </p:cNvSpPr>
          <p:nvPr>
            <p:ph type="ctrTitle"/>
          </p:nvPr>
        </p:nvSpPr>
        <p:spPr>
          <a:xfrm>
            <a:off x="1314250" y="1246475"/>
            <a:ext cx="7239300" cy="2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Times New Roman"/>
                <a:ea typeface="Times New Roman"/>
                <a:cs typeface="Times New Roman"/>
                <a:sym typeface="Times New Roman"/>
              </a:rPr>
              <a:t>           Wiki Page Link</a:t>
            </a:r>
            <a:endParaRPr sz="4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564025" y="3004125"/>
            <a:ext cx="835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https://github.com/BrewingTechnologies/QuickLearning/wiki/Home/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body" idx="4294967295"/>
          </p:nvPr>
        </p:nvSpPr>
        <p:spPr>
          <a:xfrm>
            <a:off x="538175" y="762000"/>
            <a:ext cx="7800600" cy="3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57822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imes New Roman"/>
              <a:buChar char="●"/>
            </a:pPr>
            <a:endParaRPr sz="2200" b="1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3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IMPROVEMENTS MADE FROM PROFESSOR’S FEEDBACK</a:t>
            </a:r>
            <a:endParaRPr sz="3203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8041" algn="l" rtl="0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1522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contract changed to Team working Agreement</a:t>
            </a:r>
            <a:endParaRPr sz="1522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8041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1522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 and  Responsibilities changed to  accountabilities.</a:t>
            </a:r>
            <a:endParaRPr sz="1522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8041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1522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the  Wiki page link at the end.</a:t>
            </a:r>
            <a:endParaRPr sz="1522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ctrTitle"/>
          </p:nvPr>
        </p:nvSpPr>
        <p:spPr>
          <a:xfrm>
            <a:off x="1574850" y="85225"/>
            <a:ext cx="59943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r>
              <a:rPr lang="en" sz="4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78925" y="1212475"/>
            <a:ext cx="29007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Students and Parents know the objective of the subjects taught in the class ? </a:t>
            </a: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teachers and the student communicate with each other after the school hours ?</a:t>
            </a: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001900" y="1364875"/>
            <a:ext cx="32259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Parents monitor their kids assignments and learning material ?</a:t>
            </a: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current system can notify the user about any updates just in time ?</a:t>
            </a: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5" y="219475"/>
            <a:ext cx="8731301" cy="471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subTitle" idx="1"/>
          </p:nvPr>
        </p:nvSpPr>
        <p:spPr>
          <a:xfrm>
            <a:off x="387975" y="839975"/>
            <a:ext cx="8520600" cy="3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learning management system (LMS) is a software that is designed specifically to create, distribute, and manage the delivery of educational content. </a:t>
            </a:r>
            <a:endParaRPr sz="2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LMS can be hosted as a stand-alone product on the company server, or it can be a cloud-based platform that is hosted by the software firm.</a:t>
            </a:r>
            <a:endParaRPr sz="2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this project is knowledge management which means gathering, organizing, sharing and analysis of an organization's knowledge/resources.</a:t>
            </a:r>
            <a:endParaRPr sz="2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/>
        </p:nvSpPr>
        <p:spPr>
          <a:xfrm>
            <a:off x="1545600" y="476725"/>
            <a:ext cx="20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323275" y="1416325"/>
            <a:ext cx="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2323275" y="74550"/>
            <a:ext cx="47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00" y="214975"/>
            <a:ext cx="8721175" cy="47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2420150" y="315200"/>
            <a:ext cx="1957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-1:</a:t>
            </a:r>
            <a:endParaRPr sz="25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205600" y="711950"/>
            <a:ext cx="42876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Debora Banerjee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Admin / Principal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:- 34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Debora manages teams of teacher’s, each teacher has 40 students assigned to her.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admin / Principal she overlooks the activity of the teachers and provides help when needed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a standard curriculum is being followed through the institute.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resources for the teachers to update according to the changing market scenario.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00" y="1101525"/>
            <a:ext cx="2503750" cy="2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850</Words>
  <Application>Microsoft Office PowerPoint</Application>
  <PresentationFormat>On-screen Show (16:9)</PresentationFormat>
  <Paragraphs>134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Calibri</vt:lpstr>
      <vt:lpstr>Nunito</vt:lpstr>
      <vt:lpstr>Arial</vt:lpstr>
      <vt:lpstr>Times New Roman</vt:lpstr>
      <vt:lpstr>Shift</vt:lpstr>
      <vt:lpstr>PowerPoint Presentation</vt:lpstr>
      <vt:lpstr>Agenda</vt:lpstr>
      <vt:lpstr>Accountabilities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MINIMAL VIABLE PRODUCT(MVP)</vt:lpstr>
      <vt:lpstr>PowerPoint Presentation</vt:lpstr>
      <vt:lpstr>Conceptual Architecture Diagram</vt:lpstr>
      <vt:lpstr>Sequence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Velocity Chart</vt:lpstr>
      <vt:lpstr>Burndown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WENT WRONG ?</vt:lpstr>
      <vt:lpstr>WHAT WENT RIGHT ?</vt:lpstr>
      <vt:lpstr>PowerPoint Presentation</vt:lpstr>
      <vt:lpstr>           Wiki Page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Deliverable 2 Presentation</dc:title>
  <dc:creator>BrewingTechnologies</dc:creator>
  <cp:lastModifiedBy>Amit Bhayal</cp:lastModifiedBy>
  <cp:revision>1</cp:revision>
  <dcterms:modified xsi:type="dcterms:W3CDTF">2022-12-03T22:32:25Z</dcterms:modified>
</cp:coreProperties>
</file>